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ve Brown" initials="DB" lastIdx="5" clrIdx="0">
    <p:extLst>
      <p:ext uri="{19B8F6BF-5375-455C-9EA6-DF929625EA0E}">
        <p15:presenceInfo xmlns:p15="http://schemas.microsoft.com/office/powerpoint/2012/main" userId="52cca1dd08b92c3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4-08-29T11:16:56.446" idx="1">
    <p:pos x="6957" y="342"/>
    <p:text>Log In via Training Peaks, BPT to provide coding</p:text>
    <p:extLst>
      <p:ext uri="{C676402C-5697-4E1C-873F-D02D1690AC5C}">
        <p15:threadingInfo xmlns:p15="http://schemas.microsoft.com/office/powerpoint/2012/main" timeZoneBias="-120"/>
      </p:ext>
    </p:extLst>
  </p:cm>
  <p:cm authorId="1" dt="2014-08-29T12:06:47.207" idx="2">
    <p:pos x="7349" y="2358"/>
    <p:text>BPT to get info from TrainingPeaks</p:text>
    <p:extLst>
      <p:ext uri="{C676402C-5697-4E1C-873F-D02D1690AC5C}">
        <p15:threadingInfo xmlns:p15="http://schemas.microsoft.com/office/powerpoint/2012/main" timeZoneBias="-120"/>
      </p:ext>
    </p:extLst>
  </p:cm>
  <p:cm authorId="1" dt="2014-08-29T13:16:56.191" idx="3">
    <p:pos x="7350" y="1337"/>
    <p:text>to be a CycleOps swirl</p:text>
    <p:extLst>
      <p:ext uri="{C676402C-5697-4E1C-873F-D02D1690AC5C}">
        <p15:threadingInfo xmlns:p15="http://schemas.microsoft.com/office/powerpoint/2012/main" timeZoneBias="-120"/>
      </p:ext>
    </p:extLst>
  </p:cm>
  <p:cm authorId="1" dt="2014-08-29T13:17:23.009" idx="4">
    <p:pos x="7217" y="3661"/>
    <p:text>to be a live feed</p:text>
    <p:extLst>
      <p:ext uri="{C676402C-5697-4E1C-873F-D02D1690AC5C}">
        <p15:threadingInfo xmlns:p15="http://schemas.microsoft.com/office/powerpoint/2012/main" timeZoneBias="-120"/>
      </p:ext>
    </p:extLst>
  </p:cm>
  <p:cm authorId="1" dt="2014-08-29T13:58:48.265" idx="5">
    <p:pos x="3012" y="3108"/>
    <p:text>main concent area only area to change, all other items i.e. banners, booking, testimonials etc to remain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201889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32025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732715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234673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908555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6331046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914897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5766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327190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4048599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ZA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2930210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19000" b="-1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Z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Z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73DE8-7778-44F4-986E-24766DA43513}" type="datetimeFigureOut">
              <a:rPr lang="en-ZA" smtClean="0"/>
              <a:t>2014/08/29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4DEAA-A657-438E-8929-666E6ED1F5D1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49629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comments" Target="../comments/comment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ZA" dirty="0"/>
          </a:p>
          <a:p>
            <a:endParaRPr lang="en-Z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" t="29247" r="-324" b="25768"/>
          <a:stretch/>
        </p:blipFill>
        <p:spPr>
          <a:xfrm>
            <a:off x="2189409" y="143951"/>
            <a:ext cx="4654578" cy="11894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1477327"/>
            <a:ext cx="121920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ZA" dirty="0" smtClean="0">
                <a:solidFill>
                  <a:srgbClr val="FFFF00"/>
                </a:solidFill>
              </a:rPr>
              <a:t>HOME		ABOUT US	STUDIO		CLASSES &amp; PRICING		NEWS		CONTACT  US</a:t>
            </a:r>
            <a:endParaRPr lang="en-ZA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560158" y="0"/>
            <a:ext cx="36318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b="1" dirty="0" err="1" smtClean="0">
                <a:solidFill>
                  <a:srgbClr val="FFFF00"/>
                </a:solidFill>
              </a:rPr>
              <a:t>TrainingPeak</a:t>
            </a:r>
            <a:r>
              <a:rPr lang="en-ZA" sz="2000" b="1" dirty="0" smtClean="0">
                <a:solidFill>
                  <a:srgbClr val="FFFF00"/>
                </a:solidFill>
              </a:rPr>
              <a:t> Log In</a:t>
            </a:r>
          </a:p>
          <a:p>
            <a:r>
              <a:rPr lang="en-ZA" sz="1400" dirty="0" smtClean="0">
                <a:solidFill>
                  <a:schemeClr val="bg1"/>
                </a:solidFill>
              </a:rPr>
              <a:t>Track, analyse and  compare your POWER data</a:t>
            </a:r>
          </a:p>
          <a:p>
            <a:endParaRPr lang="en-ZA" sz="1400" dirty="0">
              <a:solidFill>
                <a:schemeClr val="bg1"/>
              </a:solidFill>
            </a:endParaRPr>
          </a:p>
          <a:p>
            <a:r>
              <a:rPr lang="en-ZA" sz="1400" dirty="0" smtClean="0">
                <a:solidFill>
                  <a:srgbClr val="FFFF00"/>
                </a:solidFill>
              </a:rPr>
              <a:t>USERNAME:	………………………</a:t>
            </a:r>
          </a:p>
          <a:p>
            <a:r>
              <a:rPr lang="en-ZA" sz="1400" dirty="0" smtClean="0">
                <a:solidFill>
                  <a:srgbClr val="FFFF00"/>
                </a:solidFill>
              </a:rPr>
              <a:t>PASSWORD:	………………………</a:t>
            </a:r>
            <a:endParaRPr lang="en-ZA" sz="1400" dirty="0">
              <a:solidFill>
                <a:srgbClr val="FFFF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8375" t="41571" r="51703" b="18277"/>
          <a:stretch/>
        </p:blipFill>
        <p:spPr>
          <a:xfrm>
            <a:off x="7351495" y="3953597"/>
            <a:ext cx="2417326" cy="182374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81965" y="3811012"/>
            <a:ext cx="9801062" cy="304698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ZA" sz="1200" dirty="0" smtClean="0"/>
              <a:t>Why train at CycleOps VIP Studios?</a:t>
            </a:r>
          </a:p>
          <a:p>
            <a:endParaRPr lang="en-ZA" sz="1200" dirty="0"/>
          </a:p>
          <a:p>
            <a:r>
              <a:rPr lang="en-ZA" sz="1200" dirty="0" smtClean="0"/>
              <a:t>Targeted weight loss.</a:t>
            </a:r>
          </a:p>
          <a:p>
            <a:endParaRPr lang="en-ZA" sz="1200" dirty="0"/>
          </a:p>
          <a:p>
            <a:r>
              <a:rPr lang="en-ZA" sz="1200" dirty="0" smtClean="0"/>
              <a:t>Personalized Training at affordable pricing</a:t>
            </a:r>
          </a:p>
          <a:p>
            <a:endParaRPr lang="en-ZA" sz="1200" dirty="0"/>
          </a:p>
          <a:p>
            <a:r>
              <a:rPr lang="en-ZA" sz="1200" dirty="0" smtClean="0"/>
              <a:t>Improved Cycling performance</a:t>
            </a:r>
          </a:p>
          <a:p>
            <a:endParaRPr lang="en-ZA" sz="1200" dirty="0"/>
          </a:p>
          <a:p>
            <a:r>
              <a:rPr lang="en-ZA" sz="1200" dirty="0" smtClean="0"/>
              <a:t>Ride virtually anywhere in the world</a:t>
            </a:r>
          </a:p>
          <a:p>
            <a:endParaRPr lang="en-ZA" sz="1200" dirty="0"/>
          </a:p>
          <a:p>
            <a:r>
              <a:rPr lang="en-ZA" sz="1200" dirty="0" smtClean="0"/>
              <a:t>Track and analyse all performance data</a:t>
            </a:r>
          </a:p>
          <a:p>
            <a:endParaRPr lang="en-ZA" sz="1200" dirty="0"/>
          </a:p>
          <a:p>
            <a:endParaRPr lang="en-ZA" sz="1200" dirty="0" smtClean="0"/>
          </a:p>
          <a:p>
            <a:endParaRPr lang="en-ZA" sz="1200" dirty="0"/>
          </a:p>
          <a:p>
            <a:endParaRPr lang="en-ZA" sz="1200" dirty="0"/>
          </a:p>
          <a:p>
            <a:endParaRPr lang="en-ZA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10605860" y="3724334"/>
            <a:ext cx="18010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200" dirty="0" smtClean="0"/>
              <a:t>TrainingPeaks linked performance tracker or latest activity upload</a:t>
            </a:r>
            <a:endParaRPr lang="en-ZA" sz="1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62079" t="33239" r="15819" b="26894"/>
          <a:stretch/>
        </p:blipFill>
        <p:spPr>
          <a:xfrm>
            <a:off x="10605860" y="4416831"/>
            <a:ext cx="1341528" cy="13605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92951" y="5964246"/>
            <a:ext cx="1967346" cy="284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200" dirty="0" smtClean="0"/>
              <a:t>Testimonials</a:t>
            </a:r>
            <a:endParaRPr lang="en-ZA" sz="1200" dirty="0"/>
          </a:p>
        </p:txBody>
      </p:sp>
      <p:sp>
        <p:nvSpPr>
          <p:cNvPr id="13" name="Flowchart: Connector 12"/>
          <p:cNvSpPr/>
          <p:nvPr/>
        </p:nvSpPr>
        <p:spPr>
          <a:xfrm>
            <a:off x="10376079" y="2040714"/>
            <a:ext cx="1571309" cy="1415643"/>
          </a:xfrm>
          <a:prstGeom prst="flowChartConnector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ZA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Click here to book your next class</a:t>
            </a:r>
            <a:endParaRPr lang="en-ZA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92" y="143951"/>
            <a:ext cx="382546" cy="46735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930" y="67232"/>
            <a:ext cx="620787" cy="62078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2189409" y="1231950"/>
            <a:ext cx="4654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1400" dirty="0" smtClean="0">
                <a:solidFill>
                  <a:schemeClr val="bg1"/>
                </a:solidFill>
              </a:rPr>
              <a:t>011-023-2777</a:t>
            </a:r>
            <a:endParaRPr lang="en-ZA" sz="14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81965" y="2040714"/>
            <a:ext cx="9801062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ZA" dirty="0" smtClean="0">
                <a:solidFill>
                  <a:schemeClr val="bg1"/>
                </a:solidFill>
              </a:rPr>
              <a:t>Moving banners with offers and testimonials </a:t>
            </a:r>
            <a:r>
              <a:rPr lang="en-ZA" dirty="0" err="1" smtClean="0">
                <a:solidFill>
                  <a:schemeClr val="bg1"/>
                </a:solidFill>
              </a:rPr>
              <a:t>etc</a:t>
            </a:r>
            <a:endParaRPr lang="en-ZA" dirty="0" smtClean="0">
              <a:solidFill>
                <a:schemeClr val="bg1"/>
              </a:solidFill>
            </a:endParaRPr>
          </a:p>
          <a:p>
            <a:pPr algn="ctr"/>
            <a:endParaRPr lang="en-ZA" dirty="0">
              <a:solidFill>
                <a:schemeClr val="bg1"/>
              </a:solidFill>
            </a:endParaRPr>
          </a:p>
          <a:p>
            <a:pPr algn="ctr"/>
            <a:endParaRPr lang="en-ZA" dirty="0" smtClean="0">
              <a:solidFill>
                <a:schemeClr val="bg1"/>
              </a:solidFill>
            </a:endParaRPr>
          </a:p>
          <a:p>
            <a:pPr algn="ctr"/>
            <a:endParaRPr lang="en-ZA" dirty="0">
              <a:solidFill>
                <a:schemeClr val="bg1"/>
              </a:solidFill>
            </a:endParaRPr>
          </a:p>
          <a:p>
            <a:pPr algn="ctr"/>
            <a:endParaRPr lang="en-ZA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322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ZA" dirty="0" smtClean="0"/>
          </a:p>
          <a:p>
            <a:endParaRPr lang="en-ZA" dirty="0"/>
          </a:p>
          <a:p>
            <a:endParaRPr lang="en-ZA" dirty="0" smtClean="0"/>
          </a:p>
          <a:p>
            <a:endParaRPr lang="en-ZA" dirty="0"/>
          </a:p>
          <a:p>
            <a:endParaRPr lang="en-ZA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7817" y="144252"/>
            <a:ext cx="4657748" cy="118882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560158" y="0"/>
            <a:ext cx="3631842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ZA" sz="2000" b="1" dirty="0" smtClean="0">
                <a:solidFill>
                  <a:srgbClr val="FFFF00"/>
                </a:solidFill>
              </a:rPr>
              <a:t>Log In</a:t>
            </a:r>
          </a:p>
          <a:p>
            <a:r>
              <a:rPr lang="en-ZA" sz="1400" dirty="0" smtClean="0">
                <a:solidFill>
                  <a:schemeClr val="bg1"/>
                </a:solidFill>
              </a:rPr>
              <a:t>Track, analyse and  compare your POWER data</a:t>
            </a:r>
          </a:p>
          <a:p>
            <a:endParaRPr lang="en-ZA" sz="1400" dirty="0">
              <a:solidFill>
                <a:schemeClr val="bg1"/>
              </a:solidFill>
            </a:endParaRPr>
          </a:p>
          <a:p>
            <a:r>
              <a:rPr lang="en-ZA" sz="1400" dirty="0" smtClean="0">
                <a:solidFill>
                  <a:srgbClr val="FFFF00"/>
                </a:solidFill>
              </a:rPr>
              <a:t>USERNAME:	………………………</a:t>
            </a:r>
          </a:p>
          <a:p>
            <a:r>
              <a:rPr lang="en-ZA" sz="1400" dirty="0" smtClean="0">
                <a:solidFill>
                  <a:srgbClr val="FFFF00"/>
                </a:solidFill>
              </a:rPr>
              <a:t>PASSWORD:	………………………</a:t>
            </a:r>
            <a:endParaRPr lang="en-ZA" sz="1400" dirty="0">
              <a:solidFill>
                <a:srgbClr val="FFFF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477327"/>
            <a:ext cx="121920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ZA" dirty="0" smtClean="0">
                <a:solidFill>
                  <a:srgbClr val="FFFF00"/>
                </a:solidFill>
              </a:rPr>
              <a:t>HOME		ABOUT US	STUDIO		CLASSES &amp; PRICING		NEWS		CONTACT  US</a:t>
            </a:r>
            <a:endParaRPr lang="en-ZA" dirty="0">
              <a:solidFill>
                <a:srgbClr val="FFFF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81401" y="1846659"/>
            <a:ext cx="1503218" cy="230832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VIP Studios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VVIP Studios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Gallery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err="1" smtClean="0">
                <a:solidFill>
                  <a:srgbClr val="FFFF00"/>
                </a:solidFill>
              </a:rPr>
              <a:t>ErgoFit</a:t>
            </a:r>
            <a:r>
              <a:rPr lang="en-ZA" dirty="0" smtClean="0">
                <a:solidFill>
                  <a:srgbClr val="FFFF00"/>
                </a:solidFill>
              </a:rPr>
              <a:t> Bike Fitments</a:t>
            </a:r>
            <a:endParaRPr lang="en-ZA" dirty="0">
              <a:solidFill>
                <a:srgbClr val="FFFF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11091" y="1846659"/>
            <a:ext cx="1925782" cy="2585323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Bookings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Packages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FAQ’S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Referral rewards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Gift cards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Cancelations /late policy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Instructors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34208" y="1846659"/>
            <a:ext cx="1252337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Team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ZA" dirty="0" smtClean="0">
                <a:solidFill>
                  <a:srgbClr val="FFFF00"/>
                </a:solidFill>
              </a:rPr>
              <a:t>Careers</a:t>
            </a:r>
            <a:endParaRPr lang="en-ZA" dirty="0">
              <a:solidFill>
                <a:srgbClr val="FFFF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160327" y="1846658"/>
            <a:ext cx="1593273" cy="646331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ZA" dirty="0" smtClean="0">
                <a:solidFill>
                  <a:srgbClr val="FFFF00"/>
                </a:solidFill>
              </a:rPr>
              <a:t>Subscribe to our newsletter</a:t>
            </a:r>
            <a:endParaRPr lang="en-ZA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33186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108</Words>
  <Application>Microsoft Office PowerPoint</Application>
  <PresentationFormat>Widescreen</PresentationFormat>
  <Paragraphs>53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Dave Brown</dc:creator>
  <cp:lastModifiedBy>Dave Brown</cp:lastModifiedBy>
  <cp:revision>20</cp:revision>
  <dcterms:created xsi:type="dcterms:W3CDTF">2014-08-29T08:53:17Z</dcterms:created>
  <dcterms:modified xsi:type="dcterms:W3CDTF">2014-08-29T12:04:00Z</dcterms:modified>
</cp:coreProperties>
</file>

<file path=docProps/thumbnail.jpeg>
</file>